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A5D0B8E-F32B-4AAB-A68F-2E12E0A5F686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107407-266B-4AC7-B1BC-0DB9ADB8AC4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021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F8DF-6686-42F0-93FC-700B9310D2B4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F7274-769D-4BE7-9A21-5B592DED67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98C73-A5B7-49B7-805B-8F0558F4AEED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8FF35-BC6D-4C31-9C67-81B3DCD57C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7007-6865-46A6-BD72-E61572DB9680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32714-F689-409D-B6B1-7728C238358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9AC8C-364D-416A-8EB5-99F3A233889D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254F9-0353-418D-AA9D-A21D1E9B274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20606-16C4-44C6-A4BD-FD69A8A59368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FC6E6-8690-4636-ABDB-7C64A8603A9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2E2F8-1C63-4828-A295-62EB8DB341F8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434EC-4341-48AD-BDD1-6B4CD353633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28397-9302-4B4E-9DD3-A48FF242B7A3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9B83-872A-4B5D-B4C4-660271558CE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E2F17-61BC-4B3A-BD17-0D825948A827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E2CC-D304-4D10-A1A5-A9541EC0C2B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4E4B7-8E3B-46F5-B58B-EA47E8F94CFF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5CBC1-A274-4704-8B80-1FDC71323C9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394F-0DDA-4A7E-AF59-FE68AF978B08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22960-CEEB-48A1-8361-355398F059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AE58-62D8-41E3-B8E1-25829FD22F92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B4F3-36FC-48FB-A99D-22EE74A695F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224C8F-B7CE-4216-919C-205AA3634947}" type="datetimeFigureOut">
              <a:rPr lang="es-MX"/>
              <a:pPr>
                <a:defRPr/>
              </a:pPr>
              <a:t>10/01/2015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24308-7112-4E5C-BB1A-1859B79497C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Elipse"/>
          <p:cNvSpPr/>
          <p:nvPr/>
        </p:nvSpPr>
        <p:spPr>
          <a:xfrm>
            <a:off x="1674366" y="747371"/>
            <a:ext cx="5991225" cy="47339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>
              <a:latin typeface="Book Antiqua" pitchFamily="18" charset="0"/>
            </a:endParaRPr>
          </a:p>
        </p:txBody>
      </p:sp>
      <p:grpSp>
        <p:nvGrpSpPr>
          <p:cNvPr id="2051" name="Group 2"/>
          <p:cNvGrpSpPr>
            <a:grpSpLocks/>
          </p:cNvGrpSpPr>
          <p:nvPr/>
        </p:nvGrpSpPr>
        <p:grpSpPr bwMode="auto">
          <a:xfrm>
            <a:off x="723454" y="771192"/>
            <a:ext cx="7546975" cy="4858217"/>
            <a:chOff x="352" y="11363"/>
            <a:chExt cx="11131" cy="4816"/>
          </a:xfrm>
        </p:grpSpPr>
        <p:sp>
          <p:nvSpPr>
            <p:cNvPr id="2057" name="Text Box 6"/>
            <p:cNvSpPr txBox="1">
              <a:spLocks noChangeArrowheads="1"/>
            </p:cNvSpPr>
            <p:nvPr/>
          </p:nvSpPr>
          <p:spPr bwMode="auto">
            <a:xfrm>
              <a:off x="4723" y="12839"/>
              <a:ext cx="2688" cy="1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s-MX" sz="2000" b="1" i="1">
                  <a:latin typeface="Book Antiqua" pitchFamily="18" charset="0"/>
                  <a:ea typeface="GungsuhChe" pitchFamily="49" charset="-127"/>
                  <a:cs typeface="Times New Roman" pitchFamily="18" charset="0"/>
                </a:rPr>
                <a:t>Mejora Continua </a:t>
              </a:r>
              <a:endParaRPr lang="es-MX" sz="4800" i="1">
                <a:latin typeface="Book Antiqua" pitchFamily="18" charset="0"/>
                <a:ea typeface="GungsuhChe" pitchFamily="49" charset="-127"/>
                <a:cs typeface="Times New Roman" pitchFamily="18" charset="0"/>
              </a:endParaRP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7737" y="11363"/>
              <a:ext cx="3454" cy="10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Etapa 1</a:t>
              </a:r>
            </a:p>
            <a:p>
              <a:pPr algn="ctr">
                <a:spcAft>
                  <a:spcPts val="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Consentimiento de los Dueños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	Misión</a:t>
              </a:r>
              <a:endParaRPr lang="es-MX" sz="1050" dirty="0">
                <a:latin typeface="Book Antiqua" pitchFamily="18" charset="0"/>
                <a:cs typeface="Times New Roman" pitchFamily="18" charset="0"/>
              </a:endParaRP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	Política  </a:t>
              </a:r>
              <a:endParaRPr lang="es-MX" sz="1050" dirty="0">
                <a:latin typeface="Book Antiqua" pitchFamily="18" charset="0"/>
                <a:cs typeface="Times New Roman" pitchFamily="18" charset="0"/>
              </a:endParaRPr>
            </a:p>
            <a:p>
              <a:pPr>
                <a:spcAft>
                  <a:spcPts val="1000"/>
                </a:spcAft>
                <a:defRPr/>
              </a:pPr>
              <a:endParaRPr lang="es-MX" sz="1050" b="1" dirty="0">
                <a:solidFill>
                  <a:srgbClr val="FFFFFF"/>
                </a:solidFill>
                <a:latin typeface="Book Antiqua" pitchFamily="18" charset="0"/>
                <a:cs typeface="Times New Roman" pitchFamily="18" charset="0"/>
              </a:endParaRP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7753" y="12968"/>
              <a:ext cx="3730" cy="32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spcAft>
                  <a:spcPts val="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Etapa 2</a:t>
              </a:r>
            </a:p>
            <a:p>
              <a:pPr algn="ctr">
                <a:spcAft>
                  <a:spcPts val="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Planificación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Formación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 equipo de Trabajo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Diagnostico</a:t>
              </a:r>
              <a:endParaRPr lang="es-MX" sz="1050" dirty="0">
                <a:latin typeface="Book Antiqua" pitchFamily="18" charset="0"/>
                <a:cs typeface="Times New Roman" pitchFamily="18" charset="0"/>
              </a:endParaRP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a)  Adquisición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, inventario y almacenaje de productos químicos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b)  Caracterización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del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servicio</a:t>
              </a:r>
              <a:endParaRPr lang="es-MX" sz="1050" dirty="0">
                <a:latin typeface="Book Antiqua" pitchFamily="18" charset="0"/>
                <a:cs typeface="Times New Roman" pitchFamily="18" charset="0"/>
              </a:endParaRP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c)   Evaluación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 los riesgos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d)  Evaluación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 los  métodos de control         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e) 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Evaluación Externa 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f)  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Informe     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Establecimiento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objetivos y metas</a:t>
              </a:r>
              <a:endParaRPr lang="es-MX" sz="1050" dirty="0">
                <a:latin typeface="Book Antiqua" pitchFamily="18" charset="0"/>
                <a:cs typeface="Times New Roman" pitchFamily="18" charset="0"/>
              </a:endParaRP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Opciones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 sustentabilidad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a)  Conocer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las causas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b)  Identificación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de las opciones 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      </a:t>
              </a:r>
              <a:r>
                <a:rPr lang="es-MX" sz="1050" dirty="0" smtClean="0">
                  <a:latin typeface="Book Antiqua" pitchFamily="18" charset="0"/>
                  <a:cs typeface="Times New Roman" pitchFamily="18" charset="0"/>
                </a:rPr>
                <a:t>c)  </a:t>
              </a:r>
              <a:r>
                <a:rPr lang="es-MX" sz="1050" dirty="0">
                  <a:latin typeface="Book Antiqua" pitchFamily="18" charset="0"/>
                  <a:cs typeface="Times New Roman" pitchFamily="18" charset="0"/>
                </a:rPr>
                <a:t>Selección y Evaluación de las opciones    </a:t>
              </a:r>
            </a:p>
            <a:p>
              <a:pPr>
                <a:spcAft>
                  <a:spcPts val="0"/>
                </a:spcAft>
                <a:defRPr/>
              </a:pPr>
              <a:r>
                <a:rPr lang="es-MX" sz="1050" dirty="0" smtClean="0">
                  <a:latin typeface="Book Antiqua" pitchFamily="18" charset="0"/>
                  <a:cs typeface="Arial" pitchFamily="34" charset="0"/>
                </a:rPr>
                <a:t>Plan </a:t>
              </a:r>
              <a:r>
                <a:rPr lang="es-MX" sz="1050" dirty="0">
                  <a:latin typeface="Book Antiqua" pitchFamily="18" charset="0"/>
                  <a:cs typeface="Arial" pitchFamily="34" charset="0"/>
                </a:rPr>
                <a:t>de Servicio  Sustentable </a:t>
              </a:r>
              <a:endParaRPr lang="en-US" sz="1050" dirty="0">
                <a:latin typeface="Book Antiqua" pitchFamily="18" charset="0"/>
                <a:cs typeface="Arial" pitchFamily="34" charset="0"/>
              </a:endParaRPr>
            </a:p>
            <a:p>
              <a:pPr>
                <a:spcAft>
                  <a:spcPts val="1000"/>
                </a:spcAft>
                <a:buFontTx/>
                <a:buChar char="-"/>
                <a:defRPr/>
              </a:pPr>
              <a:endParaRPr lang="es-MX" dirty="0">
                <a:latin typeface="Book Antiqua" pitchFamily="18" charset="0"/>
                <a:cs typeface="Arial" pitchFamily="34" charset="0"/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2710" y="14814"/>
              <a:ext cx="3299" cy="13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8000" rIns="18000"/>
            <a:lstStyle/>
            <a:p>
              <a:pPr algn="ctr">
                <a:spcAft>
                  <a:spcPts val="100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Etapa 3</a:t>
              </a:r>
            </a:p>
            <a:p>
              <a:pPr algn="ctr">
                <a:spcAft>
                  <a:spcPts val="100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Implementación y Monitoreo</a:t>
              </a:r>
              <a:r>
                <a:rPr lang="en-US" sz="1100" b="1" dirty="0">
                  <a:latin typeface="Book Antiqua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352" y="13162"/>
              <a:ext cx="3187" cy="10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8000" rIns="18000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1100" b="1" dirty="0">
                  <a:latin typeface="Book Antiqua" pitchFamily="18" charset="0"/>
                  <a:cs typeface="Times New Roman" pitchFamily="18" charset="0"/>
                </a:rPr>
                <a:t>Etapa 4</a:t>
              </a:r>
            </a:p>
            <a:p>
              <a:pPr algn="ctr">
                <a:spcAft>
                  <a:spcPts val="100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Evaluación </a:t>
              </a: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342" y="11390"/>
              <a:ext cx="3187" cy="10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Etapa 5</a:t>
              </a:r>
            </a:p>
            <a:p>
              <a:pPr algn="ctr">
                <a:spcAft>
                  <a:spcPts val="1000"/>
                </a:spcAft>
                <a:defRPr/>
              </a:pPr>
              <a:r>
                <a:rPr lang="es-MX" sz="1100" b="1" dirty="0">
                  <a:latin typeface="Book Antiqua" pitchFamily="18" charset="0"/>
                  <a:cs typeface="Times New Roman" pitchFamily="18" charset="0"/>
                </a:rPr>
                <a:t>Adaptaciones y Mejoras</a:t>
              </a:r>
            </a:p>
          </p:txBody>
        </p:sp>
      </p:grpSp>
      <p:sp>
        <p:nvSpPr>
          <p:cNvPr id="2052" name="AutoShape 16"/>
          <p:cNvSpPr>
            <a:spLocks noChangeArrowheads="1"/>
          </p:cNvSpPr>
          <p:nvPr/>
        </p:nvSpPr>
        <p:spPr bwMode="auto">
          <a:xfrm rot="5400000">
            <a:off x="4511228" y="625451"/>
            <a:ext cx="233363" cy="2238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Book Antiqua" pitchFamily="18" charset="0"/>
            </a:endParaRPr>
          </a:p>
        </p:txBody>
      </p:sp>
      <p:sp>
        <p:nvSpPr>
          <p:cNvPr id="2053" name="AutoShape 16"/>
          <p:cNvSpPr>
            <a:spLocks noChangeArrowheads="1"/>
          </p:cNvSpPr>
          <p:nvPr/>
        </p:nvSpPr>
        <p:spPr bwMode="auto">
          <a:xfrm rot="8803032">
            <a:off x="7313166" y="2067536"/>
            <a:ext cx="233363" cy="2238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Book Antiqua" pitchFamily="18" charset="0"/>
            </a:endParaRPr>
          </a:p>
        </p:txBody>
      </p:sp>
      <p:sp>
        <p:nvSpPr>
          <p:cNvPr id="2054" name="AutoShape 16"/>
          <p:cNvSpPr>
            <a:spLocks noChangeArrowheads="1"/>
          </p:cNvSpPr>
          <p:nvPr/>
        </p:nvSpPr>
        <p:spPr bwMode="auto">
          <a:xfrm rot="14876170">
            <a:off x="5187503" y="5302226"/>
            <a:ext cx="233363" cy="2238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Book Antiqua" pitchFamily="18" charset="0"/>
            </a:endParaRPr>
          </a:p>
        </p:txBody>
      </p:sp>
      <p:sp>
        <p:nvSpPr>
          <p:cNvPr id="2055" name="AutoShape 16"/>
          <p:cNvSpPr>
            <a:spLocks noChangeArrowheads="1"/>
          </p:cNvSpPr>
          <p:nvPr/>
        </p:nvSpPr>
        <p:spPr bwMode="auto">
          <a:xfrm rot="5400000">
            <a:off x="1855341" y="3919196"/>
            <a:ext cx="233363" cy="2238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Book Antiqua" pitchFamily="18" charset="0"/>
            </a:endParaRPr>
          </a:p>
        </p:txBody>
      </p:sp>
      <p:sp>
        <p:nvSpPr>
          <p:cNvPr id="2056" name="AutoShape 16"/>
          <p:cNvSpPr>
            <a:spLocks noChangeArrowheads="1"/>
          </p:cNvSpPr>
          <p:nvPr/>
        </p:nvSpPr>
        <p:spPr bwMode="auto">
          <a:xfrm rot="2092839">
            <a:off x="1818829" y="2023721"/>
            <a:ext cx="233362" cy="2238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s-MX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1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106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GungsuhChe</vt:lpstr>
      <vt:lpstr>Arial</vt:lpstr>
      <vt:lpstr>Book Antiqua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COMPA ARY</dc:creator>
  <cp:lastModifiedBy>Esmeralda</cp:lastModifiedBy>
  <cp:revision>28</cp:revision>
  <dcterms:created xsi:type="dcterms:W3CDTF">2010-04-02T04:57:20Z</dcterms:created>
  <dcterms:modified xsi:type="dcterms:W3CDTF">2015-01-10T22:26:28Z</dcterms:modified>
</cp:coreProperties>
</file>