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99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51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29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37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81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63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56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99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3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36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55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51865-48AA-42DE-A6FB-15CB668CA9D8}" type="datetimeFigureOut">
              <a:rPr lang="pt-BR" smtClean="0"/>
              <a:t>03/09/2016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1965-FDD3-44FF-84F9-D5D9870A42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42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/>
          <a:srcRect l="35805" t="18947" r="35787" b="36842"/>
          <a:stretch/>
        </p:blipFill>
        <p:spPr bwMode="auto">
          <a:xfrm>
            <a:off x="2483768" y="1052736"/>
            <a:ext cx="4608511" cy="4536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139952" y="5589240"/>
            <a:ext cx="14401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Fig.1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3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904656" cy="46085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4139952" y="5589240"/>
            <a:ext cx="14401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Fig.2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3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139952" y="5589240"/>
            <a:ext cx="14401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Fig.3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08720"/>
            <a:ext cx="460851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243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42" y="332656"/>
            <a:ext cx="3157766" cy="52565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4139952" y="5589240"/>
            <a:ext cx="14401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</a:t>
            </a: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2" r="16524"/>
          <a:stretch/>
        </p:blipFill>
        <p:spPr bwMode="auto">
          <a:xfrm>
            <a:off x="3059832" y="260647"/>
            <a:ext cx="3200752" cy="50482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139952" y="5589240"/>
            <a:ext cx="14401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2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7128791" cy="4536503"/>
          </a:xfrm>
          <a:prstGeom prst="rect">
            <a:avLst/>
          </a:prstGeom>
          <a:noFill/>
          <a:extLst/>
        </p:spPr>
      </p:pic>
      <p:sp>
        <p:nvSpPr>
          <p:cNvPr id="5" name="CaixaDeTexto 4"/>
          <p:cNvSpPr txBox="1"/>
          <p:nvPr/>
        </p:nvSpPr>
        <p:spPr>
          <a:xfrm>
            <a:off x="4139952" y="5589240"/>
            <a:ext cx="20162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6 (a)-(b)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99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466" y="332656"/>
            <a:ext cx="5763910" cy="5040560"/>
          </a:xfrm>
          <a:prstGeom prst="rect">
            <a:avLst/>
          </a:prstGeom>
          <a:noFill/>
          <a:extLst/>
        </p:spPr>
      </p:pic>
      <p:sp>
        <p:nvSpPr>
          <p:cNvPr id="5" name="CaixaDeTexto 4"/>
          <p:cNvSpPr txBox="1"/>
          <p:nvPr/>
        </p:nvSpPr>
        <p:spPr>
          <a:xfrm>
            <a:off x="4139952" y="5589240"/>
            <a:ext cx="20162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7 (a)-(b)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4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4" y="188639"/>
            <a:ext cx="3230091" cy="51158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4139952" y="5589240"/>
            <a:ext cx="20162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8 (a)-(b)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8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28" y="404664"/>
            <a:ext cx="3573557" cy="55446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4111887" y="5949280"/>
            <a:ext cx="20162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9 (a)-(b)</a:t>
            </a:r>
            <a:endParaRPr lang="pt-BR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72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</Words>
  <Application>Microsoft Office PowerPoint</Application>
  <PresentationFormat>Apresentação na tela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Oscar</dc:creator>
  <cp:lastModifiedBy>Oscar</cp:lastModifiedBy>
  <cp:revision>3</cp:revision>
  <dcterms:created xsi:type="dcterms:W3CDTF">2016-09-04T02:00:44Z</dcterms:created>
  <dcterms:modified xsi:type="dcterms:W3CDTF">2016-09-04T02:46:35Z</dcterms:modified>
</cp:coreProperties>
</file>