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1086" y="1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51865-48AA-42DE-A6FB-15CB668CA9D8}" type="datetimeFigureOut">
              <a:rPr lang="pt-BR" smtClean="0"/>
              <a:t>03/09/2016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71965-FDD3-44FF-84F9-D5D9870A423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509942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51865-48AA-42DE-A6FB-15CB668CA9D8}" type="datetimeFigureOut">
              <a:rPr lang="pt-BR" smtClean="0"/>
              <a:t>03/09/2016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71965-FDD3-44FF-84F9-D5D9870A423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405188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51865-48AA-42DE-A6FB-15CB668CA9D8}" type="datetimeFigureOut">
              <a:rPr lang="pt-BR" smtClean="0"/>
              <a:t>03/09/2016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71965-FDD3-44FF-84F9-D5D9870A423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602965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51865-48AA-42DE-A6FB-15CB668CA9D8}" type="datetimeFigureOut">
              <a:rPr lang="pt-BR" smtClean="0"/>
              <a:t>03/09/2016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71965-FDD3-44FF-84F9-D5D9870A423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793717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51865-48AA-42DE-A6FB-15CB668CA9D8}" type="datetimeFigureOut">
              <a:rPr lang="pt-BR" smtClean="0"/>
              <a:t>03/09/2016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71965-FDD3-44FF-84F9-D5D9870A423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348116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51865-48AA-42DE-A6FB-15CB668CA9D8}" type="datetimeFigureOut">
              <a:rPr lang="pt-BR" smtClean="0"/>
              <a:t>03/09/2016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71965-FDD3-44FF-84F9-D5D9870A423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016393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51865-48AA-42DE-A6FB-15CB668CA9D8}" type="datetimeFigureOut">
              <a:rPr lang="pt-BR" smtClean="0"/>
              <a:t>03/09/2016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71965-FDD3-44FF-84F9-D5D9870A423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535665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51865-48AA-42DE-A6FB-15CB668CA9D8}" type="datetimeFigureOut">
              <a:rPr lang="pt-BR" smtClean="0"/>
              <a:t>03/09/2016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71965-FDD3-44FF-84F9-D5D9870A423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439917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51865-48AA-42DE-A6FB-15CB668CA9D8}" type="datetimeFigureOut">
              <a:rPr lang="pt-BR" smtClean="0"/>
              <a:t>03/09/2016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71965-FDD3-44FF-84F9-D5D9870A423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317391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51865-48AA-42DE-A6FB-15CB668CA9D8}" type="datetimeFigureOut">
              <a:rPr lang="pt-BR" smtClean="0"/>
              <a:t>03/09/2016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71965-FDD3-44FF-84F9-D5D9870A423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833647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51865-48AA-42DE-A6FB-15CB668CA9D8}" type="datetimeFigureOut">
              <a:rPr lang="pt-BR" smtClean="0"/>
              <a:t>03/09/2016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71965-FDD3-44FF-84F9-D5D9870A423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305510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751865-48AA-42DE-A6FB-15CB668CA9D8}" type="datetimeFigureOut">
              <a:rPr lang="pt-BR" smtClean="0"/>
              <a:t>03/09/2016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971965-FDD3-44FF-84F9-D5D9870A423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474215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/>
          <p:nvPr/>
        </p:nvPicPr>
        <p:blipFill rotWithShape="1">
          <a:blip r:embed="rId2"/>
          <a:srcRect l="35805" t="18947" r="35787" b="36842"/>
          <a:stretch/>
        </p:blipFill>
        <p:spPr bwMode="auto">
          <a:xfrm>
            <a:off x="2483768" y="1052736"/>
            <a:ext cx="4608511" cy="4536504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5" name="CaixaDeTexto 4"/>
          <p:cNvSpPr txBox="1"/>
          <p:nvPr/>
        </p:nvSpPr>
        <p:spPr>
          <a:xfrm>
            <a:off x="4139952" y="5589240"/>
            <a:ext cx="144016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Fig.1</a:t>
            </a:r>
            <a:endParaRPr lang="pt-BR" sz="25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17309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260648"/>
            <a:ext cx="5904656" cy="4608511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CaixaDeTexto 4"/>
          <p:cNvSpPr txBox="1"/>
          <p:nvPr/>
        </p:nvSpPr>
        <p:spPr>
          <a:xfrm>
            <a:off x="4139952" y="5589240"/>
            <a:ext cx="144016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Fig.2</a:t>
            </a:r>
            <a:endParaRPr lang="pt-BR" sz="25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83345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4139952" y="5589240"/>
            <a:ext cx="144016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Fig.3</a:t>
            </a:r>
            <a:endParaRPr lang="pt-BR" sz="25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Imagem 4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908720"/>
            <a:ext cx="4608512" cy="468052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324328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86442" y="332656"/>
            <a:ext cx="3157766" cy="5256584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CaixaDeTexto 4"/>
          <p:cNvSpPr txBox="1"/>
          <p:nvPr/>
        </p:nvSpPr>
        <p:spPr>
          <a:xfrm>
            <a:off x="4139952" y="5589240"/>
            <a:ext cx="144016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Fig.</a:t>
            </a:r>
            <a:r>
              <a:rPr lang="pt-BR" sz="2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endParaRPr lang="pt-BR" sz="25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03369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73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242" r="16524"/>
          <a:stretch/>
        </p:blipFill>
        <p:spPr bwMode="auto">
          <a:xfrm>
            <a:off x="3059832" y="260647"/>
            <a:ext cx="3200752" cy="5048269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5" name="CaixaDeTexto 4"/>
          <p:cNvSpPr txBox="1"/>
          <p:nvPr/>
        </p:nvSpPr>
        <p:spPr>
          <a:xfrm>
            <a:off x="4139952" y="5589240"/>
            <a:ext cx="144016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Fig.</a:t>
            </a:r>
            <a:r>
              <a:rPr lang="pt-BR" sz="2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endParaRPr lang="pt-BR" sz="25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44216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620688"/>
            <a:ext cx="7128791" cy="4536503"/>
          </a:xfrm>
          <a:prstGeom prst="rect">
            <a:avLst/>
          </a:prstGeom>
          <a:noFill/>
          <a:extLst/>
        </p:spPr>
      </p:pic>
      <p:sp>
        <p:nvSpPr>
          <p:cNvPr id="5" name="CaixaDeTexto 4"/>
          <p:cNvSpPr txBox="1"/>
          <p:nvPr/>
        </p:nvSpPr>
        <p:spPr>
          <a:xfrm>
            <a:off x="4139952" y="5589240"/>
            <a:ext cx="2016224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Fig. 6 (a)-(b)</a:t>
            </a:r>
            <a:endParaRPr lang="pt-BR" sz="25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29939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2466" y="332656"/>
            <a:ext cx="5763910" cy="5040560"/>
          </a:xfrm>
          <a:prstGeom prst="rect">
            <a:avLst/>
          </a:prstGeom>
          <a:noFill/>
          <a:extLst/>
        </p:spPr>
      </p:pic>
      <p:sp>
        <p:nvSpPr>
          <p:cNvPr id="5" name="CaixaDeTexto 4"/>
          <p:cNvSpPr txBox="1"/>
          <p:nvPr/>
        </p:nvSpPr>
        <p:spPr>
          <a:xfrm>
            <a:off x="4139952" y="5589240"/>
            <a:ext cx="2016224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Fig. 7 (a)-(b)</a:t>
            </a:r>
            <a:endParaRPr lang="pt-BR" sz="25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70427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86124" y="188639"/>
            <a:ext cx="3230091" cy="5115833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CaixaDeTexto 4"/>
          <p:cNvSpPr txBox="1"/>
          <p:nvPr/>
        </p:nvSpPr>
        <p:spPr>
          <a:xfrm>
            <a:off x="4139952" y="5589240"/>
            <a:ext cx="2016224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Fig. 8 (a)-(b)</a:t>
            </a:r>
            <a:endParaRPr lang="pt-BR" sz="25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17891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3028" y="404664"/>
            <a:ext cx="3573557" cy="5544616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CaixaDeTexto 4"/>
          <p:cNvSpPr txBox="1"/>
          <p:nvPr/>
        </p:nvSpPr>
        <p:spPr>
          <a:xfrm>
            <a:off x="4111887" y="5949280"/>
            <a:ext cx="2016224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Fig. 9 (a)-(b)</a:t>
            </a:r>
            <a:endParaRPr lang="pt-BR" sz="25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297224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39</Words>
  <Application>Microsoft Office PowerPoint</Application>
  <PresentationFormat>Apresentação na tela (4:3)</PresentationFormat>
  <Paragraphs>9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9</vt:i4>
      </vt:variant>
    </vt:vector>
  </HeadingPairs>
  <TitlesOfParts>
    <vt:vector size="10" baseType="lpstr"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Oscar</dc:creator>
  <cp:lastModifiedBy>Oscar</cp:lastModifiedBy>
  <cp:revision>3</cp:revision>
  <dcterms:created xsi:type="dcterms:W3CDTF">2016-09-04T02:00:44Z</dcterms:created>
  <dcterms:modified xsi:type="dcterms:W3CDTF">2016-09-04T02:46:35Z</dcterms:modified>
</cp:coreProperties>
</file>